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81" r:id="rId12"/>
    <p:sldId id="268" r:id="rId13"/>
    <p:sldId id="269" r:id="rId14"/>
    <p:sldId id="266" r:id="rId15"/>
    <p:sldId id="267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9" r:id="rId27"/>
    <p:sldId id="296" r:id="rId28"/>
    <p:sldId id="297" r:id="rId29"/>
    <p:sldId id="298" r:id="rId30"/>
    <p:sldId id="276" r:id="rId31"/>
    <p:sldId id="277" r:id="rId32"/>
    <p:sldId id="294" r:id="rId33"/>
    <p:sldId id="260" r:id="rId34"/>
    <p:sldId id="295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00:52:34.43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01:12:10.74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73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54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39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44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842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58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0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16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81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24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5DE5F8B-4D7F-41CF-BA9F-FEE2F4C77A00}" type="datetimeFigureOut">
              <a:rPr lang="tr-TR" smtClean="0"/>
              <a:t>1.11.2024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46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4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1474" y="1449978"/>
            <a:ext cx="51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</a:rPr>
              <a:t>ZAMAN YÖNETİMİ</a:t>
            </a:r>
            <a:endParaRPr lang="tr-TR" sz="72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7263" y="5053263"/>
            <a:ext cx="1804737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09007"/>
            <a:ext cx="10437223" cy="64399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489165" y="5538651"/>
            <a:ext cx="748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Zaman Yönetimi daha çok çalışmak değil daha etkin ve daha akıllıca çalışmaktır.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29791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0032" y="370357"/>
            <a:ext cx="6270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ZAMAN YÖNETİMİNİN AVANTAJLARI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54105" y="1822030"/>
            <a:ext cx="9437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Stresi azaltır.</a:t>
            </a:r>
          </a:p>
          <a:p>
            <a:endParaRPr lang="tr-TR" sz="2800" dirty="0"/>
          </a:p>
          <a:p>
            <a:endParaRPr lang="tr-TR" sz="2800" dirty="0" smtClean="0"/>
          </a:p>
          <a:p>
            <a:pPr algn="r"/>
            <a:endParaRPr lang="tr-TR" sz="2800" dirty="0" smtClean="0">
              <a:solidFill>
                <a:srgbClr val="0070C0"/>
              </a:solidFill>
            </a:endParaRPr>
          </a:p>
          <a:p>
            <a:pPr algn="ctr"/>
            <a:r>
              <a:rPr lang="tr-TR" sz="2800" dirty="0" smtClean="0">
                <a:solidFill>
                  <a:srgbClr val="0070C0"/>
                </a:solidFill>
              </a:rPr>
              <a:t>	Size daha fazla zaman verir.</a:t>
            </a:r>
          </a:p>
          <a:p>
            <a:endParaRPr lang="tr-TR" sz="2800" dirty="0" smtClean="0">
              <a:solidFill>
                <a:srgbClr val="0070C0"/>
              </a:solidFill>
            </a:endParaRPr>
          </a:p>
          <a:p>
            <a:r>
              <a:rPr lang="tr-TR" sz="2800" dirty="0" smtClean="0">
                <a:solidFill>
                  <a:schemeClr val="accent3">
                    <a:lumMod val="75000"/>
                  </a:schemeClr>
                </a:solidFill>
              </a:rPr>
              <a:t>Hedeflerinize ulaşmanıza yardımcı olur.</a:t>
            </a:r>
          </a:p>
          <a:p>
            <a:endParaRPr lang="tr-TR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tr-TR" sz="2800" dirty="0" smtClean="0">
                <a:solidFill>
                  <a:srgbClr val="7030A0"/>
                </a:solidFill>
              </a:rPr>
              <a:t>Daha az erteleme yapmanıza yardımcı olur.</a:t>
            </a:r>
            <a:endParaRPr lang="tr-TR" sz="2800" dirty="0">
              <a:solidFill>
                <a:srgbClr val="7030A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627">
            <a:off x="3707900" y="1671503"/>
            <a:ext cx="1690651" cy="16850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740">
            <a:off x="1643912" y="2596219"/>
            <a:ext cx="1723564" cy="15544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13" y="4394173"/>
            <a:ext cx="1407238" cy="158562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52" y="5023268"/>
            <a:ext cx="2156551" cy="16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182880"/>
            <a:ext cx="10753601" cy="651836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766560" y="1658983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544492" y="1610304"/>
            <a:ext cx="4232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ZAMAN TUZAKLARI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141519"/>
            <a:ext cx="10633166" cy="65575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41863" y="418012"/>
            <a:ext cx="30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1) Öncelikleri belirleyememek ve sıralayamamak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756954" y="1194972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2) Erteleme ve oyalama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805940" y="1830422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3) Hayır diyememek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841863" y="2462628"/>
            <a:ext cx="230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4) </a:t>
            </a:r>
            <a:r>
              <a:rPr lang="tr-TR" dirty="0" err="1" smtClean="0"/>
              <a:t>Mükemmelliyetçilik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805941" y="3159820"/>
            <a:ext cx="221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5) Kendine aşırı güven veya güvensizlik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841863" y="3997234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6) Dağınık masa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841862" y="4432107"/>
            <a:ext cx="148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7) Kararsızlık 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841863" y="5094960"/>
            <a:ext cx="218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8) </a:t>
            </a:r>
            <a:r>
              <a:rPr lang="tr-TR" dirty="0" err="1" smtClean="0"/>
              <a:t>Özdisiplin</a:t>
            </a:r>
            <a:r>
              <a:rPr lang="tr-TR" dirty="0" smtClean="0"/>
              <a:t> yokluğu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841861" y="5675762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9) Beklenmeyen ziyaretçi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841862" y="6262805"/>
            <a:ext cx="218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10) Teknoloji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261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69817"/>
            <a:ext cx="10659292" cy="65183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910252" y="3102429"/>
            <a:ext cx="4049485" cy="175432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FFFF00"/>
                </a:solidFill>
              </a:rPr>
              <a:t>Kendini tanımak</a:t>
            </a:r>
            <a:endParaRPr lang="tr-TR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69817"/>
            <a:ext cx="10567851" cy="651836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10095" y="858130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Fiziksel özelliklerini,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410095" y="2654439"/>
            <a:ext cx="154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Duygularını,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51314" y="424542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Düşüncelerini,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51314" y="5391553"/>
            <a:ext cx="197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İstek ve gereksinimlerini,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394960" y="1567543"/>
            <a:ext cx="171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Güçlü ve zayıf yönlerini,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212080" y="3670663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Amaç ve değerlerini,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290457" y="5391554"/>
            <a:ext cx="207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Yeteneklerini ve becerilerini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10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4561" y="1711234"/>
            <a:ext cx="8177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FFC000"/>
                </a:solidFill>
              </a:rPr>
              <a:t>ZAMAN YÖNETİMİ BECERİLERİ</a:t>
            </a:r>
            <a:endParaRPr lang="tr-TR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63932" y="692331"/>
            <a:ext cx="8817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1) Hedeflerinizi belirleyin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8" y="2997083"/>
            <a:ext cx="4876800" cy="32480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864019"/>
            <a:ext cx="3879668" cy="387966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58091" y="6374355"/>
            <a:ext cx="510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Örnek: </a:t>
            </a:r>
            <a:r>
              <a:rPr lang="tr-TR" dirty="0" err="1" smtClean="0"/>
              <a:t>LGS’de</a:t>
            </a:r>
            <a:r>
              <a:rPr lang="tr-TR" dirty="0" smtClean="0"/>
              <a:t> 450 almak veya şu liseyi kazanmak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144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85999" y="1332411"/>
            <a:ext cx="8451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2)Gününüzü planlayın ve organize edin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0"/>
            <a:ext cx="87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847703" y="1881051"/>
            <a:ext cx="603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smtClean="0">
                <a:solidFill>
                  <a:srgbClr val="002060"/>
                </a:solidFill>
              </a:rPr>
              <a:t>ZAMAN NEDİR???</a:t>
            </a:r>
            <a:endParaRPr lang="tr-TR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1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0"/>
            <a:ext cx="598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59272" y="600891"/>
            <a:ext cx="6368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3)Stresinizi yönetin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0" y="3338921"/>
            <a:ext cx="5925377" cy="32103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7" y="206803"/>
            <a:ext cx="4440968" cy="3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59873" y="679268"/>
            <a:ext cx="787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4)Dikkat dağıtıcı unsurlardan kaçının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24" y="3050176"/>
            <a:ext cx="4876800" cy="3657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7" y="2745376"/>
            <a:ext cx="31821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58668" y="449836"/>
            <a:ext cx="633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5)Hayır deyin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" y="1930063"/>
            <a:ext cx="3079662" cy="28213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6" y="2651579"/>
            <a:ext cx="3768868" cy="37882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4313">
            <a:off x="8115095" y="801335"/>
            <a:ext cx="3386183" cy="22574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7" y="4089558"/>
            <a:ext cx="3278777" cy="21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87337" y="69448"/>
            <a:ext cx="6936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6)Ertelemeyi önleyin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0" y="2008440"/>
            <a:ext cx="4671309" cy="45915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9" y="2181549"/>
            <a:ext cx="3701982" cy="44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3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68433" y="156754"/>
            <a:ext cx="8307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7)Öncelikli görevlerinizi belirleyin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972491"/>
            <a:ext cx="8752115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0"/>
            <a:ext cx="10633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74788" y="512052"/>
            <a:ext cx="8600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8)Etkin ve hızlı okuma teknikleri geliştirin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5056">
            <a:off x="8162170" y="2718486"/>
            <a:ext cx="3769277" cy="18846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2799038"/>
            <a:ext cx="2926257" cy="25885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9" y="2799038"/>
            <a:ext cx="3760573" cy="37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854411" y="840260"/>
            <a:ext cx="6895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9)Düzenli bir masa oluşturun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1" y="3406737"/>
            <a:ext cx="5018670" cy="27789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6" y="3081735"/>
            <a:ext cx="4572000" cy="3429000"/>
          </a:xfrm>
          <a:prstGeom prst="rect">
            <a:avLst/>
          </a:prstGeom>
        </p:spPr>
      </p:pic>
      <p:sp>
        <p:nvSpPr>
          <p:cNvPr id="7" name="Çarpma 6"/>
          <p:cNvSpPr/>
          <p:nvPr/>
        </p:nvSpPr>
        <p:spPr>
          <a:xfrm>
            <a:off x="148280" y="2158066"/>
            <a:ext cx="7142205" cy="5276336"/>
          </a:xfrm>
          <a:prstGeom prst="mathMultipl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83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84855" y="568411"/>
            <a:ext cx="8340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10)Hatırlatma araçları kullanın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97" y="3237470"/>
            <a:ext cx="3194608" cy="33857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3" y="2467168"/>
            <a:ext cx="3076832" cy="22619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57" y="2507403"/>
            <a:ext cx="3779388" cy="23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" y="0"/>
            <a:ext cx="1111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Belirtme Çizgisi 3"/>
          <p:cNvSpPr/>
          <p:nvPr/>
        </p:nvSpPr>
        <p:spPr>
          <a:xfrm>
            <a:off x="3605348" y="2429701"/>
            <a:ext cx="5290457" cy="357922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rgbClr val="FFFF00"/>
                </a:solidFill>
              </a:rPr>
              <a:t>EN İYİ ZAMAN</a:t>
            </a:r>
            <a:endParaRPr lang="tr-TR" sz="6000" b="1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129">
            <a:off x="8662910" y="730580"/>
            <a:ext cx="2715258" cy="26971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215">
            <a:off x="1475845" y="649908"/>
            <a:ext cx="2904604" cy="28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6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431074"/>
            <a:ext cx="1014984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ut Belirtme Çizgisi 6"/>
          <p:cNvSpPr/>
          <p:nvPr/>
        </p:nvSpPr>
        <p:spPr>
          <a:xfrm>
            <a:off x="1410789" y="130629"/>
            <a:ext cx="8948057" cy="5878286"/>
          </a:xfrm>
          <a:prstGeom prst="cloudCallout">
            <a:avLst>
              <a:gd name="adj1" fmla="val -19227"/>
              <a:gd name="adj2" fmla="val 531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00" y="444137"/>
            <a:ext cx="9466634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23851" y="1162594"/>
            <a:ext cx="499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tr-TR" sz="3200" dirty="0"/>
              <a:t>İki insan arasındaki tek fark, sahip oldukları zaman </a:t>
            </a:r>
            <a:r>
              <a:rPr lang="tr-TR" sz="3200" dirty="0" smtClean="0"/>
              <a:t>değil, </a:t>
            </a:r>
            <a:r>
              <a:rPr lang="tr-TR" sz="3200" dirty="0"/>
              <a:t>bunu nasıl kullandıklarıdır.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17" y="524630"/>
            <a:ext cx="3619659" cy="30420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61" y="3566684"/>
            <a:ext cx="3518168" cy="299087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552350" y="369468"/>
            <a:ext cx="461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UNUTMAYIN!!!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48404" y="676752"/>
            <a:ext cx="75372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ZAMANIMIZI</a:t>
            </a:r>
          </a:p>
          <a:p>
            <a:pPr algn="ctr"/>
            <a:r>
              <a:rPr lang="tr-TR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ETKİLİ  VE  VERİMLİ</a:t>
            </a:r>
          </a:p>
          <a:p>
            <a:pPr algn="ctr"/>
            <a:r>
              <a:rPr lang="tr-TR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KULLANABİLMEK ÜMİDİYLE… </a:t>
            </a:r>
            <a:r>
              <a:rPr lang="tr-TR" sz="5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lang="tr-TR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72" y="5065295"/>
            <a:ext cx="1792705" cy="17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19348" y="1735243"/>
            <a:ext cx="6727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00B050"/>
                </a:solidFill>
              </a:rPr>
              <a:t>Zaman</a:t>
            </a:r>
            <a:r>
              <a:rPr lang="tr-TR" sz="4800" dirty="0" smtClean="0"/>
              <a:t>; bize verilen sürenin tamamıdır.</a:t>
            </a:r>
            <a:endParaRPr lang="tr-TR" sz="4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610">
            <a:off x="8029929" y="1064376"/>
            <a:ext cx="3155575" cy="31195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97" y="4062548"/>
            <a:ext cx="3176310" cy="25080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7" y="3674613"/>
            <a:ext cx="266737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369567" y="478235"/>
            <a:ext cx="62962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 smtClean="0"/>
              <a:t>Geri döndürülemez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 smtClean="0"/>
              <a:t>Yerine Konulamaz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 smtClean="0"/>
              <a:t>Depolanamaz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 smtClean="0"/>
              <a:t>Satın alınamaz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 smtClean="0"/>
              <a:t>Çoğaltılamaz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 flipH="1">
            <a:off x="2646152" y="4532812"/>
            <a:ext cx="571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SADECE TÜKETİLİR.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26" y="351668"/>
            <a:ext cx="2918486" cy="30185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3802222"/>
            <a:ext cx="3305636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91441"/>
            <a:ext cx="109728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1093361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35931" y="862149"/>
            <a:ext cx="4585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chemeClr val="accent4"/>
                </a:solidFill>
              </a:rPr>
              <a:t>ZAMAN YÖNETİMİ</a:t>
            </a:r>
            <a:endParaRPr lang="tr-TR" sz="6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4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82880"/>
            <a:ext cx="10685417" cy="650530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145383" y="1384663"/>
            <a:ext cx="448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Zaman yönetimi;  </a:t>
            </a:r>
            <a:r>
              <a:rPr lang="tr-TR" sz="3200" dirty="0" smtClean="0">
                <a:solidFill>
                  <a:schemeClr val="bg1"/>
                </a:solidFill>
              </a:rPr>
              <a:t>zamanı mümkün olduğunca etkili ve verimli kullanma sistemidir.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7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1" y="222068"/>
            <a:ext cx="1043722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203</Words>
  <Application>Microsoft Office PowerPoint</Application>
  <PresentationFormat>Geniş ekran</PresentationFormat>
  <Paragraphs>62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Gill Sans MT</vt:lpstr>
      <vt:lpstr>Impact</vt:lpstr>
      <vt:lpstr>Wingdings</vt:lpstr>
      <vt:lpstr>Badge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Okul</cp:lastModifiedBy>
  <cp:revision>80</cp:revision>
  <dcterms:created xsi:type="dcterms:W3CDTF">2020-11-23T12:38:18Z</dcterms:created>
  <dcterms:modified xsi:type="dcterms:W3CDTF">2024-11-01T12:40:20Z</dcterms:modified>
</cp:coreProperties>
</file>